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=""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=""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=""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=""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=""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229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Utilisateur Windows</cp:lastModifiedBy>
  <cp:revision>13</cp:revision>
  <dcterms:created xsi:type="dcterms:W3CDTF">2021-11-29T12:40:15Z</dcterms:created>
  <dcterms:modified xsi:type="dcterms:W3CDTF">2022-03-07T07:16:07Z</dcterms:modified>
</cp:coreProperties>
</file>